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300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9818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a34f395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a34f395b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74fd69f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74fd69fb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74fd69fb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74fd69fb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74fd69f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74fd69fb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74fd69fb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74fd69fb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74fd69fb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74fd69fb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74fd69fb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74fd69fb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74fd69fb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74fd69fb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a0a3626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a0a3626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acebook.com/warksparentcarerforum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warwickshireparentcarerforum.co.uk" TargetMode="External"/><Relationship Id="rId4" Type="http://schemas.openxmlformats.org/officeDocument/2006/relationships/hyperlink" Target="http://www.twitter.com/warkspcarerf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2250" y="1703700"/>
            <a:ext cx="8347800" cy="3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Warwickshire Parent Carer Forum acts as a voice for parent carers and families who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children or young people with Special Educational Needs or disabilities (SEND).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families all have children who use education, health and social care services in Warwickshire.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forum meets with decision makers and professionals to assist in the development of services and make their voices heard.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find out more or get involved, go to:</a:t>
            </a:r>
            <a:endParaRPr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www.facebook.com/warksparentcarerforum</a:t>
            </a:r>
            <a:r>
              <a:rPr lang="en-GB"/>
              <a:t> </a:t>
            </a:r>
            <a:endParaRPr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www.twitter.com/warkspcarerf</a:t>
            </a:r>
            <a:r>
              <a:rPr lang="en-GB"/>
              <a:t> </a:t>
            </a:r>
            <a:endParaRPr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www.warwickshireparentcarerforum.co.uk</a:t>
            </a:r>
            <a:r>
              <a:rPr lang="en-GB"/>
              <a:t>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1550" y="84450"/>
            <a:ext cx="2819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250" y="4107925"/>
            <a:ext cx="231500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8">
            <a:alphaModFix/>
          </a:blip>
          <a:srcRect l="55549" t="12754" r="12943" b="57500"/>
          <a:stretch/>
        </p:blipFill>
        <p:spPr>
          <a:xfrm>
            <a:off x="682251" y="3741813"/>
            <a:ext cx="286325" cy="27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891" y="4435205"/>
            <a:ext cx="231500" cy="2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C1C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l="990" t="24202" b="51601"/>
          <a:stretch/>
        </p:blipFill>
        <p:spPr>
          <a:xfrm>
            <a:off x="1984225" y="44350"/>
            <a:ext cx="5564849" cy="195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l="990" t="48393" b="9451"/>
          <a:stretch/>
        </p:blipFill>
        <p:spPr>
          <a:xfrm>
            <a:off x="2006400" y="1285625"/>
            <a:ext cx="5564849" cy="340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 l="53233" b="76975"/>
          <a:stretch/>
        </p:blipFill>
        <p:spPr>
          <a:xfrm>
            <a:off x="7571250" y="0"/>
            <a:ext cx="1572750" cy="111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t="92897"/>
          <a:stretch/>
        </p:blipFill>
        <p:spPr>
          <a:xfrm>
            <a:off x="2006400" y="4574864"/>
            <a:ext cx="5564849" cy="56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6035225" y="1114100"/>
            <a:ext cx="1572750" cy="387975"/>
          </a:xfrm>
          <a:prstGeom prst="flowChartInputOutput">
            <a:avLst/>
          </a:prstGeom>
          <a:solidFill>
            <a:srgbClr val="FFFFEE"/>
          </a:solidFill>
          <a:ln w="9525" cap="flat" cmpd="sng">
            <a:solidFill>
              <a:srgbClr val="FFFF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>
            <a:off x="7560165" y="1064175"/>
            <a:ext cx="376800" cy="321600"/>
          </a:xfrm>
          <a:prstGeom prst="rect">
            <a:avLst/>
          </a:prstGeom>
          <a:solidFill>
            <a:srgbClr val="6CC1CF"/>
          </a:solidFill>
          <a:ln w="9525" cap="flat" cmpd="sng">
            <a:solidFill>
              <a:srgbClr val="6CC1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034" y="119325"/>
            <a:ext cx="6963950" cy="49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700" y="68975"/>
            <a:ext cx="7140590" cy="50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C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l="22214" t="18691" r="23958" b="6210"/>
          <a:stretch/>
        </p:blipFill>
        <p:spPr>
          <a:xfrm>
            <a:off x="-875700" y="0"/>
            <a:ext cx="655402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l="21795" t="66159" r="51385" b="8172"/>
          <a:stretch/>
        </p:blipFill>
        <p:spPr>
          <a:xfrm>
            <a:off x="5678325" y="0"/>
            <a:ext cx="3465677" cy="186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l="49191" t="66159" r="22701" b="8172"/>
          <a:stretch/>
        </p:blipFill>
        <p:spPr>
          <a:xfrm>
            <a:off x="5678325" y="3331700"/>
            <a:ext cx="3465677" cy="18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53B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l="35547" t="16038" r="36503" b="21214"/>
          <a:stretch/>
        </p:blipFill>
        <p:spPr>
          <a:xfrm>
            <a:off x="422750" y="0"/>
            <a:ext cx="4072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l="35560" t="22805" r="36686" b="14885"/>
          <a:stretch/>
        </p:blipFill>
        <p:spPr>
          <a:xfrm>
            <a:off x="4835250" y="0"/>
            <a:ext cx="4072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5">
            <a:alphaModFix/>
          </a:blip>
          <a:srcRect l="45211" t="42605" r="45762" b="48588"/>
          <a:stretch/>
        </p:blipFill>
        <p:spPr>
          <a:xfrm>
            <a:off x="4247650" y="80525"/>
            <a:ext cx="825374" cy="4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54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l="29238" t="13285" r="29457" b="12864"/>
          <a:stretch/>
        </p:blipFill>
        <p:spPr>
          <a:xfrm>
            <a:off x="1876675" y="0"/>
            <a:ext cx="51145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96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17" y="0"/>
            <a:ext cx="91451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l="23972" t="14526" r="24308" b="20360"/>
          <a:stretch/>
        </p:blipFill>
        <p:spPr>
          <a:xfrm>
            <a:off x="940337" y="0"/>
            <a:ext cx="72633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75" y="76200"/>
            <a:ext cx="8362855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(16:9)</PresentationFormat>
  <Paragraphs>11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Cogley</dc:creator>
  <cp:lastModifiedBy>emis2000</cp:lastModifiedBy>
  <cp:revision>1</cp:revision>
  <dcterms:modified xsi:type="dcterms:W3CDTF">2019-05-24T09:42:49Z</dcterms:modified>
</cp:coreProperties>
</file>